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062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8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4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910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3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29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8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43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3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8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2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6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5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1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ZTŠ KVIZ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429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4072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4. SET PITANJA I ODGOVORI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206062" y="1532586"/>
            <a:ext cx="5568452" cy="408260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pl-PL" dirty="0"/>
              <a:t>Koji je klub osvojio finale FA kupa 1986.?</a:t>
            </a:r>
            <a:endParaRPr lang="hr-HR" dirty="0"/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Koja je zemlja dominirala Olimpijskim ljetnim igrama u sinkroniziranom plivanju s pet zlatnih medalja od ponovnog uvođenja u igre 2000. godine?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Kanađanin </a:t>
            </a:r>
            <a:r>
              <a:rPr lang="hr-HR" dirty="0" err="1"/>
              <a:t>Connor</a:t>
            </a:r>
            <a:r>
              <a:rPr lang="hr-HR" dirty="0"/>
              <a:t> </a:t>
            </a:r>
            <a:r>
              <a:rPr lang="hr-HR" dirty="0" err="1"/>
              <a:t>McDavid</a:t>
            </a:r>
            <a:r>
              <a:rPr lang="hr-HR" dirty="0"/>
              <a:t> zvijezda je u usponu u kojem sportu?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err="1"/>
              <a:t>Wimbledon</a:t>
            </a:r>
            <a:r>
              <a:rPr lang="hr-HR" dirty="0"/>
              <a:t> 2017 pobijedio je 14. nositelj koji je iznenađujuće pobijedio </a:t>
            </a:r>
            <a:r>
              <a:rPr lang="hr-HR" dirty="0" err="1"/>
              <a:t>Venus</a:t>
            </a:r>
            <a:r>
              <a:rPr lang="hr-HR" dirty="0"/>
              <a:t> </a:t>
            </a:r>
            <a:r>
              <a:rPr lang="hr-HR" dirty="0" err="1"/>
              <a:t>WIlliams</a:t>
            </a:r>
            <a:r>
              <a:rPr lang="hr-HR" dirty="0"/>
              <a:t> u finalu. Tko je ona?</a:t>
            </a:r>
            <a:r>
              <a:rPr lang="hr-HR" b="1" dirty="0"/>
              <a:t> 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Koliko igrača ima u olimpijskom timu za </a:t>
            </a:r>
            <a:r>
              <a:rPr lang="hr-HR" dirty="0" err="1"/>
              <a:t>curling</a:t>
            </a:r>
            <a:r>
              <a:rPr lang="hr-HR" dirty="0"/>
              <a:t>?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5996145" y="1532586"/>
            <a:ext cx="5086538" cy="40826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it-IT" dirty="0"/>
              <a:t>Liverpool (</a:t>
            </a:r>
            <a:r>
              <a:rPr lang="it-IT" dirty="0" err="1"/>
              <a:t>pobijedili</a:t>
            </a:r>
            <a:r>
              <a:rPr lang="it-IT" dirty="0"/>
              <a:t> su </a:t>
            </a:r>
            <a:r>
              <a:rPr lang="it-IT" dirty="0" err="1"/>
              <a:t>Everton</a:t>
            </a:r>
            <a:r>
              <a:rPr lang="it-IT" dirty="0"/>
              <a:t> 3-1</a:t>
            </a:r>
            <a:r>
              <a:rPr lang="it-IT" dirty="0" smtClean="0"/>
              <a:t>)</a:t>
            </a:r>
            <a:endParaRPr lang="hr-HR" dirty="0" smtClean="0"/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Rusija</a:t>
            </a:r>
          </a:p>
          <a:p>
            <a:pPr marL="457200" indent="-457200">
              <a:buFont typeface="+mj-lt"/>
              <a:buAutoNum type="arabicParenR"/>
            </a:pPr>
            <a:endParaRPr lang="hr-HR" dirty="0" smtClean="0"/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Hokej na </a:t>
            </a:r>
            <a:r>
              <a:rPr lang="hr-HR" dirty="0" smtClean="0"/>
              <a:t>ledu</a:t>
            </a:r>
          </a:p>
          <a:p>
            <a:pPr marL="457200" indent="-457200">
              <a:buFont typeface="+mj-lt"/>
              <a:buAutoNum type="arabicParenR"/>
            </a:pPr>
            <a:endParaRPr lang="hr-HR" dirty="0" smtClean="0"/>
          </a:p>
          <a:p>
            <a:pPr marL="457200" indent="-457200">
              <a:buFont typeface="+mj-lt"/>
              <a:buAutoNum type="arabicParenR"/>
            </a:pPr>
            <a:r>
              <a:rPr lang="hr-HR" dirty="0" err="1"/>
              <a:t>Garbiñe</a:t>
            </a:r>
            <a:r>
              <a:rPr lang="hr-HR" dirty="0"/>
              <a:t> </a:t>
            </a:r>
            <a:r>
              <a:rPr lang="hr-HR" dirty="0" err="1" smtClean="0"/>
              <a:t>Muguruza</a:t>
            </a:r>
            <a:endParaRPr lang="hr-HR" dirty="0" smtClean="0"/>
          </a:p>
          <a:p>
            <a:pPr marL="457200" indent="-457200">
              <a:buFont typeface="+mj-lt"/>
              <a:buAutoNum type="arabicParenR"/>
            </a:pPr>
            <a:endParaRPr lang="hr-HR" dirty="0" smtClean="0"/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Četiri</a:t>
            </a:r>
          </a:p>
        </p:txBody>
      </p:sp>
    </p:spTree>
    <p:extLst>
      <p:ext uri="{BB962C8B-B14F-4D97-AF65-F5344CB8AC3E}">
        <p14:creationId xmlns:p14="http://schemas.microsoft.com/office/powerpoint/2010/main" val="29017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5. SET PITANJA – ZNANOST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893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dirty="0"/>
              <a:t>Koliko srca ima hobotnica</a:t>
            </a:r>
            <a:r>
              <a:rPr lang="hr-HR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Što je najudaljenije što možete vidjeti golim okom?</a:t>
            </a:r>
            <a:endParaRPr lang="hr-HR" dirty="0" smtClean="0"/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Koliko će godina trebati svemirska letjelica lansirana sa Zemlje da dođe na planetu Pluton?</a:t>
            </a:r>
            <a:endParaRPr lang="hr-HR" dirty="0" smtClean="0"/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Koja je prosječna temperatura na Veneri</a:t>
            </a:r>
            <a:r>
              <a:rPr lang="hr-HR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koliko dlaka ima </a:t>
            </a:r>
            <a:r>
              <a:rPr lang="pl-PL" dirty="0" smtClean="0"/>
              <a:t>PROSJEČNO na ljudskoj </a:t>
            </a:r>
            <a:r>
              <a:rPr lang="pl-PL" dirty="0"/>
              <a:t>glavi?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33583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4072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5. SET PITANJA I ODGOVORI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206062" y="1532586"/>
            <a:ext cx="5568452" cy="40826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dirty="0"/>
              <a:t>Koliko srca ima hobotnica?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Što je najudaljenije što možete vidjeti golim okom?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Koliko će godina trebati svemirska letjelica lansirana sa Zemlje da dođe na planetu Pluton?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Koja je prosječna temperatura na Veneri?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koliko dlaka ima PROSJEČNO na ljudskoj glavi?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5996145" y="1532586"/>
            <a:ext cx="5086538" cy="40826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dirty="0"/>
              <a:t>Tri</a:t>
            </a:r>
            <a:endParaRPr lang="hr-HR" dirty="0" smtClean="0"/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2.5 milijuna svjetlosnih </a:t>
            </a:r>
            <a:r>
              <a:rPr lang="hr-HR" dirty="0" smtClean="0"/>
              <a:t>godina</a:t>
            </a:r>
          </a:p>
          <a:p>
            <a:pPr marL="457200" indent="-457200">
              <a:buFont typeface="+mj-lt"/>
              <a:buAutoNum type="arabicParenR"/>
            </a:pPr>
            <a:endParaRPr lang="hr-HR" dirty="0" smtClean="0"/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Devet i pol </a:t>
            </a:r>
            <a:r>
              <a:rPr lang="hr-HR" dirty="0" smtClean="0"/>
              <a:t>godina</a:t>
            </a:r>
          </a:p>
          <a:p>
            <a:pPr marL="457200" indent="-457200">
              <a:buFont typeface="+mj-lt"/>
              <a:buAutoNum type="arabicParenR"/>
            </a:pPr>
            <a:endParaRPr lang="hr-HR" dirty="0" smtClean="0"/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460 ° C </a:t>
            </a:r>
            <a:endParaRPr lang="hr-HR" dirty="0" smtClean="0"/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10,000 vlasi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69505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21420000">
            <a:off x="660762" y="948284"/>
            <a:ext cx="9755187" cy="2039333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hr-HR" dirty="0" smtClean="0"/>
              <a:t>OPĆE ZNANJE</a:t>
            </a:r>
          </a:p>
          <a:p>
            <a:pPr marL="514350" indent="-514350" algn="ctr">
              <a:buAutoNum type="arabicPeriod"/>
            </a:pPr>
            <a:r>
              <a:rPr lang="hr-HR" dirty="0" smtClean="0"/>
              <a:t>SVJETSKA POVIJEST</a:t>
            </a:r>
          </a:p>
          <a:p>
            <a:pPr marL="514350" indent="-514350" algn="ctr">
              <a:buAutoNum type="arabicPeriod"/>
            </a:pPr>
            <a:r>
              <a:rPr lang="hr-HR" dirty="0" smtClean="0"/>
              <a:t>ORIJENTIRI</a:t>
            </a:r>
          </a:p>
          <a:p>
            <a:pPr marL="514350" indent="-514350" algn="ctr">
              <a:buAutoNum type="arabicPeriod"/>
            </a:pPr>
            <a:r>
              <a:rPr lang="hr-HR" dirty="0" smtClean="0"/>
              <a:t>SPORT</a:t>
            </a:r>
          </a:p>
          <a:p>
            <a:pPr marL="514350" indent="-514350" algn="ctr">
              <a:buAutoNum type="arabicPeriod"/>
            </a:pPr>
            <a:r>
              <a:rPr lang="hr-HR" dirty="0" smtClean="0"/>
              <a:t>ZNANOST</a:t>
            </a:r>
          </a:p>
          <a:p>
            <a:pPr marL="514350" indent="-514350" algn="ctr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337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SET PITANJA – OPĆE ZNANJE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Koja </a:t>
            </a:r>
            <a:r>
              <a:rPr lang="pl-PL" dirty="0"/>
              <a:t>je najmanja ptica na </a:t>
            </a:r>
            <a:r>
              <a:rPr lang="pl-PL" dirty="0" smtClean="0"/>
              <a:t>svijetu?</a:t>
            </a:r>
          </a:p>
          <a:p>
            <a:pPr marL="457200" indent="-457200">
              <a:buAutoNum type="arabicParenR"/>
            </a:pPr>
            <a:r>
              <a:rPr lang="pl-PL" dirty="0" smtClean="0"/>
              <a:t>Koji </a:t>
            </a:r>
            <a:r>
              <a:rPr lang="pl-PL" dirty="0"/>
              <a:t>je kemijski simbol za </a:t>
            </a:r>
            <a:r>
              <a:rPr lang="pl-PL" dirty="0" smtClean="0"/>
              <a:t>srebro?</a:t>
            </a:r>
          </a:p>
          <a:p>
            <a:pPr marL="457200" indent="-457200">
              <a:buAutoNum type="arabicParenR"/>
            </a:pPr>
            <a:r>
              <a:rPr lang="hr-HR" dirty="0" smtClean="0"/>
              <a:t>Kako </a:t>
            </a:r>
            <a:r>
              <a:rPr lang="hr-HR" dirty="0"/>
              <a:t>se zove najveća tehnološka kompanija u Južnoj </a:t>
            </a:r>
            <a:r>
              <a:rPr lang="hr-HR" dirty="0" smtClean="0"/>
              <a:t>Koreji?</a:t>
            </a:r>
          </a:p>
          <a:p>
            <a:pPr marL="457200" indent="-457200">
              <a:buAutoNum type="arabicParenR"/>
            </a:pPr>
            <a:r>
              <a:rPr lang="hr-HR" dirty="0" smtClean="0"/>
              <a:t>Koje </a:t>
            </a:r>
            <a:r>
              <a:rPr lang="hr-HR" dirty="0"/>
              <a:t>je godine Titanik potonuo u Atlantski ocean 15. </a:t>
            </a:r>
            <a:r>
              <a:rPr lang="hr-HR" dirty="0" smtClean="0"/>
              <a:t>travnja?</a:t>
            </a:r>
          </a:p>
          <a:p>
            <a:pPr marL="457200" indent="-457200">
              <a:buAutoNum type="arabicParenR"/>
            </a:pPr>
            <a:r>
              <a:rPr lang="pl-PL" dirty="0" smtClean="0"/>
              <a:t>Koji </a:t>
            </a:r>
            <a:r>
              <a:rPr lang="pl-PL" dirty="0"/>
              <a:t>je glavni grad </a:t>
            </a:r>
            <a:r>
              <a:rPr lang="pl-PL" dirty="0" smtClean="0"/>
              <a:t>Portugala?</a:t>
            </a:r>
          </a:p>
          <a:p>
            <a:pPr marL="457200" indent="-457200">
              <a:buAutoNum type="arabicParenR"/>
            </a:pPr>
            <a:r>
              <a:rPr lang="hr-HR" dirty="0" smtClean="0"/>
              <a:t>Koliko </a:t>
            </a:r>
            <a:r>
              <a:rPr lang="hr-HR" dirty="0"/>
              <a:t>udisaja dnevno uzima ljudsko tijelo?</a:t>
            </a:r>
            <a:endParaRPr lang="hr-HR" dirty="0" smtClean="0"/>
          </a:p>
          <a:p>
            <a:endParaRPr lang="pl-PL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630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4072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1. SET PITANJA I ODGOVORI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0" y="1532586"/>
            <a:ext cx="5088714" cy="384199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pl-PL" dirty="0"/>
              <a:t>Koja je najmanja ptica na </a:t>
            </a:r>
            <a:r>
              <a:rPr lang="pl-PL" dirty="0" smtClean="0"/>
              <a:t>svijetu?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 smtClean="0"/>
              <a:t>Koji </a:t>
            </a:r>
            <a:r>
              <a:rPr lang="pl-PL" dirty="0"/>
              <a:t>je kemijski simbol za </a:t>
            </a:r>
            <a:r>
              <a:rPr lang="pl-PL" dirty="0" smtClean="0"/>
              <a:t>srebro?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Kako </a:t>
            </a:r>
            <a:r>
              <a:rPr lang="hr-HR" dirty="0"/>
              <a:t>se zove najveća tehnološka kompanija u Južnoj </a:t>
            </a:r>
            <a:r>
              <a:rPr lang="hr-HR" dirty="0" smtClean="0"/>
              <a:t>Koreji?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Koje </a:t>
            </a:r>
            <a:r>
              <a:rPr lang="hr-HR" dirty="0"/>
              <a:t>je godine Titanik potonuo u Atlantski ocean 15. </a:t>
            </a:r>
            <a:r>
              <a:rPr lang="hr-HR" dirty="0" smtClean="0"/>
              <a:t>travnja?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 smtClean="0"/>
              <a:t>Koji </a:t>
            </a:r>
            <a:r>
              <a:rPr lang="pl-PL" dirty="0"/>
              <a:t>je glavni grad </a:t>
            </a:r>
            <a:r>
              <a:rPr lang="pl-PL" dirty="0" smtClean="0"/>
              <a:t>Portugala?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Koliko </a:t>
            </a:r>
            <a:r>
              <a:rPr lang="hr-HR" dirty="0"/>
              <a:t>udisaja dnevno uzima ljudsko tijelo?</a:t>
            </a:r>
            <a:endParaRPr lang="pl-PL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5993971" y="1532587"/>
            <a:ext cx="5086538" cy="3657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hr-HR" dirty="0"/>
              <a:t>Pčelinji </a:t>
            </a:r>
            <a:r>
              <a:rPr lang="hr-HR" dirty="0" err="1" smtClean="0"/>
              <a:t>hummingbird</a:t>
            </a:r>
            <a:endParaRPr lang="hr-HR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hr-HR" dirty="0" smtClean="0"/>
              <a:t>Ag</a:t>
            </a:r>
            <a:endParaRPr lang="hr-HR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hr-HR" dirty="0" smtClean="0"/>
              <a:t>Samsung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hr-HR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hr-HR" dirty="0" smtClean="0"/>
              <a:t>1912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hr-HR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hr-HR" dirty="0" smtClean="0"/>
              <a:t>Lisabon</a:t>
            </a:r>
            <a:endParaRPr lang="hr-HR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hr-HR" dirty="0" smtClean="0"/>
              <a:t>20,000 </a:t>
            </a:r>
            <a:r>
              <a:rPr lang="hr-HR" dirty="0"/>
              <a:t>dnevno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902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</a:t>
            </a:r>
            <a:r>
              <a:rPr lang="hr-HR" dirty="0" smtClean="0"/>
              <a:t>. SET PITANJA – </a:t>
            </a:r>
            <a:r>
              <a:rPr lang="hr-HR" b="1" dirty="0"/>
              <a:t>Svjetska </a:t>
            </a:r>
            <a:r>
              <a:rPr lang="hr-HR" b="1" dirty="0" smtClean="0"/>
              <a:t>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Martin Luther pokreće </a:t>
            </a:r>
            <a:r>
              <a:rPr lang="hr-HR" dirty="0" smtClean="0"/>
              <a:t>Reformaciju … GODINE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Kraj </a:t>
            </a:r>
            <a:r>
              <a:rPr lang="hr-HR" dirty="0"/>
              <a:t>prvog svjetskog </a:t>
            </a:r>
            <a:r>
              <a:rPr lang="hr-HR" dirty="0" smtClean="0"/>
              <a:t>rata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Džingis-kan </a:t>
            </a:r>
            <a:r>
              <a:rPr lang="hr-HR" dirty="0"/>
              <a:t>započinje osvajanje Azije (</a:t>
            </a:r>
            <a:r>
              <a:rPr lang="hr-HR" dirty="0" smtClean="0"/>
              <a:t>GODINA)</a:t>
            </a:r>
            <a:endParaRPr lang="pl-PL" dirty="0"/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William </a:t>
            </a:r>
            <a:r>
              <a:rPr lang="hr-HR" dirty="0"/>
              <a:t>Shakespeare je </a:t>
            </a:r>
            <a:r>
              <a:rPr lang="hr-HR" dirty="0" smtClean="0"/>
              <a:t>rođen (STOLJEĆE)</a:t>
            </a:r>
            <a:endParaRPr lang="pl-PL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520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4072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2. SET PITANJA I ODGOVORI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0" y="1880315"/>
            <a:ext cx="5088714" cy="34942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dirty="0"/>
              <a:t>Martin Luther pokreće </a:t>
            </a:r>
            <a:r>
              <a:rPr lang="hr-HR" dirty="0" smtClean="0"/>
              <a:t>Reformaciju … GODINE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Kraj </a:t>
            </a:r>
            <a:r>
              <a:rPr lang="hr-HR" dirty="0"/>
              <a:t>prvog svjetskog </a:t>
            </a:r>
            <a:r>
              <a:rPr lang="hr-HR" dirty="0" smtClean="0"/>
              <a:t>rata (GODINA)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Džingis-kan </a:t>
            </a:r>
            <a:r>
              <a:rPr lang="hr-HR" dirty="0"/>
              <a:t>započinje osvajanje Azije </a:t>
            </a:r>
            <a:r>
              <a:rPr lang="hr-HR" dirty="0" smtClean="0"/>
              <a:t>(GODINA)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William </a:t>
            </a:r>
            <a:r>
              <a:rPr lang="hr-HR" dirty="0"/>
              <a:t>Shakespeare je </a:t>
            </a:r>
            <a:r>
              <a:rPr lang="hr-HR" dirty="0" smtClean="0"/>
              <a:t>rođen (STOLJEĆE)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5993971" y="1880315"/>
            <a:ext cx="5086538" cy="330987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hr-HR" dirty="0" smtClean="0"/>
              <a:t>1517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hr-HR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hr-HR" dirty="0" smtClean="0"/>
              <a:t>1918</a:t>
            </a:r>
            <a:endParaRPr lang="hr-HR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hr-HR" dirty="0" smtClean="0"/>
              <a:t>1206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hr-HR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hr-HR" dirty="0" smtClean="0"/>
              <a:t>16. ST.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829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3. SET PITANJA – </a:t>
            </a:r>
            <a:r>
              <a:rPr lang="hr-HR" b="1" dirty="0" smtClean="0"/>
              <a:t>Orijentiri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8933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600" b="1" dirty="0"/>
              <a:t>Navedite državu u kojoj se mogu naći ove znamenitosti</a:t>
            </a:r>
            <a:r>
              <a:rPr lang="hr-HR" sz="2600" b="1" dirty="0" smtClean="0"/>
              <a:t>:</a:t>
            </a:r>
            <a:endParaRPr lang="hr-HR" sz="2600" dirty="0"/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Piramida Gize i Velika Sfinga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Koloseum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Sydney Harbour Bridge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Taj Mahal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Vodene kule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Spomenik </a:t>
            </a:r>
            <a:r>
              <a:rPr lang="hr-HR" dirty="0" err="1"/>
              <a:t>Azadi</a:t>
            </a:r>
            <a:endParaRPr lang="hr-HR" dirty="0"/>
          </a:p>
          <a:p>
            <a:pPr marL="457200" indent="-457200">
              <a:buFont typeface="+mj-lt"/>
              <a:buAutoNum type="arabicParenR"/>
            </a:pPr>
            <a:r>
              <a:rPr lang="hr-HR" b="1" dirty="0"/>
              <a:t> </a:t>
            </a:r>
            <a:r>
              <a:rPr lang="hr-HR" dirty="0"/>
              <a:t>Stonehenge</a:t>
            </a:r>
          </a:p>
          <a:p>
            <a:pPr marL="457200" indent="-457200">
              <a:buFont typeface="+mj-lt"/>
              <a:buAutoNum type="arabi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988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40724"/>
          </a:xfrm>
        </p:spPr>
        <p:txBody>
          <a:bodyPr>
            <a:normAutofit fontScale="90000"/>
          </a:bodyPr>
          <a:lstStyle/>
          <a:p>
            <a:r>
              <a:rPr lang="hr-HR" dirty="0"/>
              <a:t>3</a:t>
            </a:r>
            <a:r>
              <a:rPr lang="hr-HR" dirty="0" smtClean="0"/>
              <a:t>. SET PITANJA I ODGOVORI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0" y="1532586"/>
            <a:ext cx="5088714" cy="40826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Navedite državu u kojoj se mogu naći ove znamenitosti:</a:t>
            </a:r>
            <a:endParaRPr lang="hr-HR" dirty="0"/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Piramida </a:t>
            </a:r>
            <a:r>
              <a:rPr lang="hr-HR" dirty="0"/>
              <a:t>Gize i Velika </a:t>
            </a:r>
            <a:r>
              <a:rPr lang="hr-HR" dirty="0" smtClean="0"/>
              <a:t>Sfinga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Koloseum</a:t>
            </a:r>
            <a:endParaRPr lang="hr-HR" dirty="0"/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Sydney </a:t>
            </a:r>
            <a:r>
              <a:rPr lang="hr-HR" dirty="0"/>
              <a:t>Harbour </a:t>
            </a:r>
            <a:r>
              <a:rPr lang="hr-HR" dirty="0" smtClean="0"/>
              <a:t>Bridge</a:t>
            </a:r>
            <a:endParaRPr lang="hr-HR" dirty="0"/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Taj Mahal</a:t>
            </a:r>
            <a:endParaRPr lang="hr-HR" dirty="0"/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Vodene kule</a:t>
            </a:r>
            <a:endParaRPr lang="hr-HR" dirty="0"/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Spomenik </a:t>
            </a:r>
            <a:r>
              <a:rPr lang="hr-HR" dirty="0" err="1" smtClean="0"/>
              <a:t>Azadi</a:t>
            </a:r>
            <a:endParaRPr lang="hr-HR" dirty="0"/>
          </a:p>
          <a:p>
            <a:pPr marL="457200" indent="-457200">
              <a:buFont typeface="+mj-lt"/>
              <a:buAutoNum type="arabicParenR"/>
            </a:pPr>
            <a:r>
              <a:rPr lang="hr-HR" b="1" dirty="0"/>
              <a:t> </a:t>
            </a:r>
            <a:r>
              <a:rPr lang="hr-HR" dirty="0"/>
              <a:t>Stonehenge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5996145" y="2137893"/>
            <a:ext cx="5086538" cy="34772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dirty="0" smtClean="0"/>
              <a:t>Egipat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Italija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Australija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Indija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Kuvajt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Iran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smtClean="0"/>
              <a:t>Ujedinjeno </a:t>
            </a:r>
            <a:r>
              <a:rPr lang="hr-HR" dirty="0"/>
              <a:t>Kraljevstvo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35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4</a:t>
            </a:r>
            <a:r>
              <a:rPr lang="hr-HR" dirty="0" smtClean="0"/>
              <a:t>. SET PITANJA – </a:t>
            </a:r>
            <a:r>
              <a:rPr lang="hr-HR" b="1" dirty="0" smtClean="0"/>
              <a:t>SPORT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893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l-PL" dirty="0" smtClean="0"/>
              <a:t>Koji </a:t>
            </a:r>
            <a:r>
              <a:rPr lang="pl-PL" dirty="0"/>
              <a:t>je klub osvojio finale FA kupa 1986.?</a:t>
            </a:r>
            <a:endParaRPr lang="hr-HR" dirty="0" smtClean="0"/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Koja je zemlja dominirala Olimpijskim ljetnim igrama u sinkroniziranom plivanju s pet zlatnih medalja od ponovnog uvođenja u igre 2000. </a:t>
            </a:r>
            <a:r>
              <a:rPr lang="hr-HR" dirty="0" smtClean="0"/>
              <a:t>godine?</a:t>
            </a:r>
            <a:endParaRPr lang="hr-HR" dirty="0"/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Kanađanin </a:t>
            </a:r>
            <a:r>
              <a:rPr lang="hr-HR" dirty="0" err="1"/>
              <a:t>Connor</a:t>
            </a:r>
            <a:r>
              <a:rPr lang="hr-HR" dirty="0"/>
              <a:t> </a:t>
            </a:r>
            <a:r>
              <a:rPr lang="hr-HR" dirty="0" err="1"/>
              <a:t>McDavid</a:t>
            </a:r>
            <a:r>
              <a:rPr lang="hr-HR" dirty="0"/>
              <a:t> zvijezda je u usponu u kojem </a:t>
            </a:r>
            <a:r>
              <a:rPr lang="hr-HR" dirty="0" smtClean="0"/>
              <a:t>sportu?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 err="1"/>
              <a:t>Wimbledon</a:t>
            </a:r>
            <a:r>
              <a:rPr lang="hr-HR" dirty="0"/>
              <a:t> 2017 pobijedio je 14. nositelj koji je iznenađujuće pobijedio </a:t>
            </a:r>
            <a:r>
              <a:rPr lang="hr-HR" dirty="0" err="1"/>
              <a:t>Venus</a:t>
            </a:r>
            <a:r>
              <a:rPr lang="hr-HR" dirty="0"/>
              <a:t> </a:t>
            </a:r>
            <a:r>
              <a:rPr lang="hr-HR" dirty="0" err="1"/>
              <a:t>WIlliams</a:t>
            </a:r>
            <a:r>
              <a:rPr lang="hr-HR" dirty="0"/>
              <a:t> u finalu. Tko je ona?</a:t>
            </a:r>
            <a:r>
              <a:rPr lang="hr-HR" b="1" dirty="0"/>
              <a:t> </a:t>
            </a:r>
            <a:endParaRPr lang="hr-HR" b="1" dirty="0" smtClean="0"/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Koliko igrača ima u olimpijskom timu za </a:t>
            </a:r>
            <a:r>
              <a:rPr lang="hr-HR" dirty="0" err="1"/>
              <a:t>curling</a:t>
            </a:r>
            <a:r>
              <a:rPr lang="hr-HR" dirty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6745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a">
  <a:themeElements>
    <a:clrScheme name="Glavni događaj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lavni događaj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događaj]]</Template>
  <TotalTime>42</TotalTime>
  <Words>535</Words>
  <Application>Microsoft Office PowerPoint</Application>
  <PresentationFormat>Široki zaslon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Impact</vt:lpstr>
      <vt:lpstr>Glavni događaja</vt:lpstr>
      <vt:lpstr>ZTŠ KVIZ</vt:lpstr>
      <vt:lpstr>PowerPointova prezentacija</vt:lpstr>
      <vt:lpstr>1. SET PITANJA – OPĆE ZNANJE</vt:lpstr>
      <vt:lpstr>1. SET PITANJA I ODGOVORI</vt:lpstr>
      <vt:lpstr>2. SET PITANJA – Svjetska povijest</vt:lpstr>
      <vt:lpstr>2. SET PITANJA I ODGOVORI</vt:lpstr>
      <vt:lpstr>3. SET PITANJA – Orijentiri</vt:lpstr>
      <vt:lpstr>3. SET PITANJA I ODGOVORI</vt:lpstr>
      <vt:lpstr>4. SET PITANJA – SPORT</vt:lpstr>
      <vt:lpstr>4. SET PITANJA I ODGOVORI</vt:lpstr>
      <vt:lpstr>5. SET PITANJA – ZNANOST</vt:lpstr>
      <vt:lpstr>5. SET PITANJA I ODGOVORI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ZTŠ KVIZ</dc:title>
  <dc:creator>Jelena Jelekovac Lukac</dc:creator>
  <cp:lastModifiedBy>Jelena Jelekovac Lukac</cp:lastModifiedBy>
  <cp:revision>6</cp:revision>
  <dcterms:created xsi:type="dcterms:W3CDTF">2022-03-09T08:00:33Z</dcterms:created>
  <dcterms:modified xsi:type="dcterms:W3CDTF">2022-03-09T08:43:25Z</dcterms:modified>
</cp:coreProperties>
</file>